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80" y="-58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5219" y="395982"/>
            <a:ext cx="4801314" cy="9114033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/>
              <a:t>インターフォン</a:t>
            </a:r>
            <a:endParaRPr lang="en-US" altLang="ja-JP" sz="10000" dirty="0" smtClean="0"/>
          </a:p>
          <a:p>
            <a:r>
              <a:rPr lang="ja-JP" altLang="en-US" sz="10000" dirty="0" smtClean="0">
                <a:solidFill>
                  <a:srgbClr val="FFFF00"/>
                </a:solidFill>
              </a:rPr>
              <a:t>越しに</a:t>
            </a:r>
            <a:endParaRPr lang="en-US" altLang="ja-JP" sz="10000" dirty="0" smtClean="0">
              <a:solidFill>
                <a:srgbClr val="FFFF00"/>
              </a:solidFill>
            </a:endParaRPr>
          </a:p>
          <a:p>
            <a:r>
              <a:rPr lang="ja-JP" altLang="en-US" sz="10000" dirty="0" smtClean="0">
                <a:solidFill>
                  <a:srgbClr val="FFFF00"/>
                </a:solidFill>
              </a:rPr>
              <a:t>お話し</a:t>
            </a:r>
            <a:r>
              <a:rPr lang="ja-JP" altLang="en-US" sz="10000" dirty="0">
                <a:solidFill>
                  <a:srgbClr val="FFFF00"/>
                </a:solidFill>
              </a:rPr>
              <a:t>下さい</a:t>
            </a:r>
            <a:endParaRPr lang="en-US" altLang="ja-JP" sz="100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5219" y="395982"/>
            <a:ext cx="4801314" cy="9114033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インターフォン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越しに</a:t>
            </a:r>
            <a:endParaRPr lang="en-US" altLang="ja-JP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00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お話し</a:t>
            </a:r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ja-JP" altLang="en-US" sz="100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26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978316" y="2467568"/>
            <a:ext cx="4873844" cy="4873844"/>
            <a:chOff x="3047593" y="3674822"/>
            <a:chExt cx="1233462" cy="1233462"/>
          </a:xfrm>
        </p:grpSpPr>
        <p:sp>
          <p:nvSpPr>
            <p:cNvPr id="22" name="円/楕円 21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1" y="6132422"/>
            <a:ext cx="6858000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インターフォン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越しに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お話し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下さい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1252636" y="1499628"/>
            <a:ext cx="4325204" cy="4325204"/>
            <a:chOff x="3047593" y="3674822"/>
            <a:chExt cx="1233462" cy="1233462"/>
          </a:xfrm>
        </p:grpSpPr>
        <p:sp>
          <p:nvSpPr>
            <p:cNvPr id="24" name="円/楕円 23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26" name="角丸四角形 25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ボタンを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押して下さい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" y="6132422"/>
            <a:ext cx="6858000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インターフォン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越しに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お話し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下さい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709836" y="2542547"/>
            <a:ext cx="3410804" cy="3410804"/>
            <a:chOff x="3047593" y="3674822"/>
            <a:chExt cx="1233462" cy="1233462"/>
          </a:xfrm>
        </p:grpSpPr>
        <p:sp>
          <p:nvSpPr>
            <p:cNvPr id="21" name="円/楕円 20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23" name="角丸四角形 22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角丸四角形 23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角丸四角形 24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角丸四角形 25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角丸四角形 28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角丸四角形 29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角丸四角形 30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角丸四角形 31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角丸四角形 32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テキスト ボックス 38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587515"/>
            <a:ext cx="690425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係りの者が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対応します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" y="6132422"/>
            <a:ext cx="6858000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</a:rPr>
              <a:t>インターフォン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越しに</a:t>
            </a:r>
            <a:endParaRPr lang="en-US" altLang="ja-JP" sz="7000" dirty="0" smtClean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0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お話し</a:t>
            </a:r>
            <a:r>
              <a:rPr lang="ja-JP" altLang="en-US" sz="7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下さい</a:t>
            </a:r>
            <a:endParaRPr lang="ja-JP" altLang="en-US" sz="7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709836" y="2542547"/>
            <a:ext cx="3410804" cy="3410804"/>
            <a:chOff x="3047593" y="3674822"/>
            <a:chExt cx="1233462" cy="1233462"/>
          </a:xfrm>
        </p:grpSpPr>
        <p:sp>
          <p:nvSpPr>
            <p:cNvPr id="32" name="円/楕円 31"/>
            <p:cNvSpPr/>
            <p:nvPr/>
          </p:nvSpPr>
          <p:spPr>
            <a:xfrm>
              <a:off x="3047593" y="3674822"/>
              <a:ext cx="1233462" cy="1233462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3277841" y="3754867"/>
              <a:ext cx="812006" cy="1057276"/>
              <a:chOff x="6591300" y="3567112"/>
              <a:chExt cx="812006" cy="1057276"/>
            </a:xfrm>
          </p:grpSpPr>
          <p:sp>
            <p:nvSpPr>
              <p:cNvPr id="34" name="角丸四角形 33"/>
              <p:cNvSpPr/>
              <p:nvPr/>
            </p:nvSpPr>
            <p:spPr>
              <a:xfrm>
                <a:off x="6591300" y="3567112"/>
                <a:ext cx="812006" cy="1057276"/>
              </a:xfrm>
              <a:prstGeom prst="roundRect">
                <a:avLst>
                  <a:gd name="adj" fmla="val 6268"/>
                </a:avLst>
              </a:prstGeom>
              <a:solidFill>
                <a:schemeClr val="accent4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角丸四角形 34"/>
              <p:cNvSpPr/>
              <p:nvPr/>
            </p:nvSpPr>
            <p:spPr>
              <a:xfrm>
                <a:off x="6624637" y="3605213"/>
                <a:ext cx="745332" cy="981074"/>
              </a:xfrm>
              <a:prstGeom prst="roundRect">
                <a:avLst>
                  <a:gd name="adj" fmla="val 3393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68607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75900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683193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角丸四角形 38"/>
              <p:cNvSpPr/>
              <p:nvPr/>
            </p:nvSpPr>
            <p:spPr>
              <a:xfrm>
                <a:off x="6904857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6977783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>
              <a:xfrm>
                <a:off x="7050709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7123635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7196561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7269486" y="4093368"/>
                <a:ext cx="45719" cy="45719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6995051" y="3653912"/>
                <a:ext cx="325808" cy="390757"/>
              </a:xfrm>
              <a:prstGeom prst="roundRect">
                <a:avLst>
                  <a:gd name="adj" fmla="val 10215"/>
                </a:avLst>
              </a:pr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7023502" y="3685102"/>
                <a:ext cx="267886" cy="328613"/>
              </a:xfrm>
              <a:prstGeom prst="roundRect">
                <a:avLst>
                  <a:gd name="adj" fmla="val 577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6663577" y="3653912"/>
                <a:ext cx="282364" cy="28236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6706274" y="3696609"/>
                <a:ext cx="196970" cy="196970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6805565" y="3728607"/>
                <a:ext cx="52731" cy="52731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テキスト ボックス 54"/>
              <p:cNvSpPr txBox="1"/>
              <p:nvPr/>
            </p:nvSpPr>
            <p:spPr>
              <a:xfrm>
                <a:off x="7046537" y="3795093"/>
                <a:ext cx="222949" cy="98485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Arial Black" panose="020B0A04020102020204" pitchFamily="34" charset="0"/>
                  </a:rPr>
                  <a:t>PUSH</a:t>
                </a:r>
                <a:endParaRPr kumimoji="1" lang="ja-JP" altLang="en-US" dirty="0"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88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23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pop730_インターフォン越しにお話し下さい</dc:title>
  <dc:subject>pop730_インターフォン越しにお話し下さい</dc:subject>
  <dc:creator>http://peragami.com</dc:creator>
  <cp:lastModifiedBy/>
  <cp:revision>1</cp:revision>
  <dcterms:created xsi:type="dcterms:W3CDTF">2014-12-04T06:28:15Z</dcterms:created>
  <dcterms:modified xsi:type="dcterms:W3CDTF">2016-02-25T06:54:50Z</dcterms:modified>
  <cp:version>1</cp:version>
</cp:coreProperties>
</file>